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sldIdLst>
    <p:sldId id="256" r:id="rId2"/>
    <p:sldId id="270" r:id="rId3"/>
    <p:sldId id="267" r:id="rId4"/>
    <p:sldId id="297" r:id="rId5"/>
    <p:sldId id="259" r:id="rId6"/>
    <p:sldId id="271" r:id="rId7"/>
    <p:sldId id="294" r:id="rId8"/>
    <p:sldId id="295" r:id="rId9"/>
    <p:sldId id="278" r:id="rId10"/>
    <p:sldId id="298" r:id="rId11"/>
    <p:sldId id="299" r:id="rId12"/>
    <p:sldId id="282" r:id="rId13"/>
    <p:sldId id="292" r:id="rId14"/>
    <p:sldId id="30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7B14AF-D76D-490F-BD32-EC6522A2A565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57582-26C2-4143-9C44-D0D78E356BFB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F4A19-3A96-49AC-AC11-BADCAF7BB3D6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6A6881-CC77-414E-9AF1-3871A5C23151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8C29-7510-4F7A-9498-778AE7AB0930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A2C28-FFD9-4B7D-8C1F-29340F0CD92D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CFD22-71D0-4CBA-9E12-F8533BE08871}" type="datetime1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215106" cy="4595402"/>
          </a:xfrm>
        </p:spPr>
        <p:txBody>
          <a:bodyPr>
            <a:normAutofit/>
          </a:bodyPr>
          <a:lstStyle/>
          <a:p>
            <a:pPr algn="ctr" eaLnBrk="0" hangingPunct="0"/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Краткая презентация образовательной программы дошкольного образования</a:t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br>
              <a:rPr lang="ru-RU" dirty="0">
                <a:solidFill>
                  <a:srgbClr val="2C0FDB"/>
                </a:solidFill>
                <a:latin typeface="Georgia" pitchFamily="18" charset="0"/>
              </a:rPr>
            </a:br>
            <a:br>
              <a:rPr lang="ru-RU" dirty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Райчихинск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1763688" y="577140"/>
            <a:ext cx="7128792" cy="1637413"/>
          </a:xfrm>
          <a:prstGeom prst="wave">
            <a:avLst>
              <a:gd name="adj1" fmla="val 12500"/>
              <a:gd name="adj2" fmla="val 7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Муниципальное дошкольное образовательное автономное учреждение детский сад № 2 городского округа города Райчихинска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7" y="3168994"/>
            <a:ext cx="2232248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143" t="27423" r="15913" b="14958"/>
          <a:stretch>
            <a:fillRect/>
          </a:stretch>
        </p:blipFill>
        <p:spPr bwMode="auto">
          <a:xfrm>
            <a:off x="500034" y="1000108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11481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altLang="ru-RU" sz="1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altLang="ru-RU" sz="1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altLang="ru-RU" sz="1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altLang="ru-RU" sz="1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  <a:br>
              <a:rPr lang="ru-RU" alt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b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90" name="AutoShape 14"/>
          <p:cNvCxnSpPr>
            <a:cxnSpLocks noChangeShapeType="1"/>
          </p:cNvCxnSpPr>
          <p:nvPr/>
        </p:nvCxnSpPr>
        <p:spPr bwMode="auto">
          <a:xfrm>
            <a:off x="4535488" y="25638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Прямоугольник 3"/>
          <p:cNvSpPr/>
          <p:nvPr/>
        </p:nvSpPr>
        <p:spPr>
          <a:xfrm>
            <a:off x="642910" y="500042"/>
            <a:ext cx="750099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357562"/>
            <a:ext cx="7429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357298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1285860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5569" y="4217461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643446"/>
            <a:ext cx="40719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857364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взаимодействию с родителями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мастер-классы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через Управляющий совет; родительский совет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ДОУ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среды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(открытые просмотры, проекты, акции, привлечение родителей к подготовке праздников)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родителей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128792" cy="371477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Полное название: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Образовательная программа дошкольного образования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муниципального дошкольного образовательного автономного учреждения детского сада № 2 городского округа города Райчихинска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Сокращённое название: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ОП ДОО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Ориентирована на детей в возрасте от 1 года до 8 лет.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Обучение по программе ведется на русском языке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3892"/>
            <a:ext cx="2317366" cy="20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00726" cy="6715148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715304" cy="11430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/>
              <a:t>   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</a:rPr>
              <a:t>Образовательная программа разработана на основе: </a:t>
            </a:r>
          </a:p>
          <a:p>
            <a:pPr>
              <a:buNone/>
            </a:pPr>
            <a:r>
              <a:rPr lang="ru-RU" sz="11200" dirty="0"/>
              <a:t>   </a:t>
            </a:r>
          </a:p>
          <a:p>
            <a:endParaRPr lang="ru-RU" dirty="0"/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684" t="36566" r="42122" b="30470"/>
          <a:stretch>
            <a:fillRect/>
          </a:stretch>
        </p:blipFill>
        <p:spPr bwMode="auto">
          <a:xfrm>
            <a:off x="1357290" y="2000240"/>
            <a:ext cx="65722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467600" cy="5286412"/>
          </a:xfrm>
        </p:spPr>
        <p:txBody>
          <a:bodyPr>
            <a:normAutofit fontScale="85000" lnSpcReduction="2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образовательной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Bodoni MT"/>
              </a:rPr>
              <a:t> программы: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1285860"/>
            <a:ext cx="763284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	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 </a:t>
            </a:r>
          </a:p>
          <a:p>
            <a:pPr algn="just"/>
            <a:r>
              <a:rPr lang="ru-RU" dirty="0"/>
              <a:t>	</a:t>
            </a:r>
          </a:p>
          <a:p>
            <a:pPr algn="just"/>
            <a:r>
              <a:rPr lang="ru-RU" dirty="0"/>
              <a:t>	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809625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37" y="5286388"/>
            <a:ext cx="1160249" cy="11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 программы: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 algn="ctr"/>
            <a:r>
              <a:rPr lang="ru-RU" dirty="0"/>
              <a:t>	</a:t>
            </a:r>
            <a:r>
              <a:rPr lang="ru-RU" sz="6400" i="1" dirty="0"/>
              <a:t> Обязательная часть </a:t>
            </a:r>
            <a:endParaRPr lang="ru-RU" sz="6400" dirty="0"/>
          </a:p>
          <a:p>
            <a:pPr algn="just"/>
            <a:r>
              <a:rPr lang="ru-RU" sz="4800" dirty="0"/>
              <a:t>- Обеспечение единых для Российской Федерации содержания ДО и планируемых результатов освоения образовательной программы ДО; </a:t>
            </a:r>
          </a:p>
          <a:p>
            <a:pPr algn="just"/>
            <a:r>
              <a:rPr lang="ru-RU" sz="4800" dirty="0"/>
              <a:t>- 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</a:t>
            </a:r>
          </a:p>
          <a:p>
            <a:pPr algn="just"/>
            <a:r>
              <a:rPr lang="ru-RU" sz="4800" dirty="0"/>
              <a:t>- создание условий для формирования ценностного отношения к окружающему миру, становления опыта действий и поступков на основе осмысления ценностей; </a:t>
            </a:r>
          </a:p>
          <a:p>
            <a:pPr algn="just"/>
            <a:r>
              <a:rPr lang="ru-RU" sz="4800" dirty="0"/>
              <a:t>- построение (структурирование) содержания образовательной деятельности на основе учета возрастных и индивидуальных особенностей развития; </a:t>
            </a:r>
          </a:p>
          <a:p>
            <a:pPr algn="just"/>
            <a:r>
              <a:rPr lang="ru-RU" sz="4800" dirty="0"/>
              <a:t>- 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 </a:t>
            </a:r>
          </a:p>
          <a:p>
            <a:pPr algn="just"/>
            <a:r>
              <a:rPr lang="ru-RU" sz="4800" dirty="0"/>
              <a:t>- охрана и укрепление физического и психического здоровья детей, в том числе их эмоционального благополучия; </a:t>
            </a:r>
          </a:p>
          <a:p>
            <a:pPr algn="just"/>
            <a:r>
              <a:rPr lang="ru-RU" sz="4800" dirty="0"/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 </a:t>
            </a:r>
          </a:p>
          <a:p>
            <a:pPr algn="just"/>
            <a:r>
              <a:rPr lang="ru-RU" sz="4800" dirty="0"/>
              <a:t>- 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 </a:t>
            </a:r>
          </a:p>
          <a:p>
            <a:pPr algn="just"/>
            <a:r>
              <a:rPr lang="ru-RU" sz="4800" dirty="0"/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 </a:t>
            </a:r>
          </a:p>
          <a:p>
            <a:pPr algn="just">
              <a:buNone/>
            </a:pPr>
            <a:r>
              <a:rPr lang="ru-RU" sz="4800" dirty="0"/>
              <a:t>	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Задачи программы: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0433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/>
              <a:t>формируемой участниками образовательных отношений</a:t>
            </a:r>
            <a:r>
              <a:rPr lang="ru-RU" sz="1800" b="1" dirty="0"/>
              <a:t> </a:t>
            </a:r>
            <a:endParaRPr lang="ru-RU" sz="1800" dirty="0"/>
          </a:p>
          <a:p>
            <a:r>
              <a:rPr lang="ru-RU" sz="1800" dirty="0"/>
              <a:t>-  Развитие духовно-нравственной культуры ребенка, формирование ценностных ориентаций средствами традиционной народной культуры родного края.   </a:t>
            </a:r>
          </a:p>
          <a:p>
            <a:r>
              <a:rPr lang="ru-RU" sz="1800" dirty="0"/>
              <a:t>- Формирование в подрастающем поколении гражданских чувств, накопление социального опыта, на воспитание эмоциональных и духовных ценностей, положительного отношения к культурным традициям народов, которые проживают на территории региона, создание толерантного отношения к представителям других национальностей.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7858180" cy="5429288"/>
          </a:xfrm>
        </p:spPr>
        <p:txBody>
          <a:bodyPr>
            <a:normAutofit/>
          </a:bodyPr>
          <a:lstStyle/>
          <a:p>
            <a:r>
              <a:rPr lang="ru-RU" dirty="0"/>
              <a:t>Образовательная программа ДОО включает две части: </a:t>
            </a:r>
          </a:p>
          <a:p>
            <a:r>
              <a:rPr lang="ru-RU" dirty="0"/>
              <a:t>Обязательная часть – 60% от общего объема программы. </a:t>
            </a:r>
          </a:p>
          <a:p>
            <a:endParaRPr lang="ru-RU" dirty="0"/>
          </a:p>
          <a:p>
            <a:r>
              <a:rPr lang="ru-RU" dirty="0"/>
              <a:t>Вариативная или часть, формируемая участниками образовательных отношений, – 40%. Она отражает специфику нашего региона, традиции детского сада. </a:t>
            </a:r>
          </a:p>
          <a:p>
            <a:endParaRPr lang="ru-RU" dirty="0"/>
          </a:p>
          <a:p>
            <a:r>
              <a:rPr lang="ru-RU" dirty="0"/>
              <a:t>Объем образовательной программы соответствует ФОП ДО и ФГОС ДО и не предполагает дополнительной нагрузки на детей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000108"/>
            <a:ext cx="3000375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143116"/>
            <a:ext cx="2571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3286124"/>
            <a:ext cx="2786048" cy="3143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3286124"/>
            <a:ext cx="2786082" cy="32147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5" y="3214686"/>
            <a:ext cx="2857520" cy="32147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64" y="2143116"/>
            <a:ext cx="31432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2143116"/>
            <a:ext cx="2500312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785794"/>
            <a:ext cx="4786312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429000"/>
            <a:ext cx="2571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3357562"/>
            <a:ext cx="2571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3429000"/>
            <a:ext cx="2643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925</TotalTime>
  <Words>1155</Words>
  <Application>Microsoft Office PowerPoint</Application>
  <PresentationFormat>Экран (4:3)</PresentationFormat>
  <Paragraphs>118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  Краткая презентация образовательной программы дошкольного образования   г. Райчихинск 2023г. </vt:lpstr>
      <vt:lpstr>Полное название:  Образовательная программа дошкольного образования муниципального дошкольного образовательного автономного учреждения детского сада № 2 городского округа города Райчихинска  Сокращённое название:  ОП ДОО   Ориентирована на детей в возрасте от 1 года до 8 лет.  Обучение по программе ведется на русском языке </vt:lpstr>
      <vt:lpstr> </vt:lpstr>
      <vt:lpstr>Презентация PowerPoint</vt:lpstr>
      <vt:lpstr>Цель образовательной программы:</vt:lpstr>
      <vt:lpstr>Задачи программы:</vt:lpstr>
      <vt:lpstr>Задачи программы:</vt:lpstr>
      <vt:lpstr>Презентация PowerPoint</vt:lpstr>
      <vt:lpstr>Структура ОП ДО</vt:lpstr>
      <vt:lpstr>ОП ДО включает </vt:lpstr>
      <vt:lpstr>Направления обучения и воспитания –  образовательные области: </vt:lpstr>
      <vt:lpstr>Презентация PowerPoint</vt:lpstr>
      <vt:lpstr>Презентация PowerPoint</vt:lpstr>
      <vt:lpstr> Формы работы по взаимодействию с родителями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User</cp:lastModifiedBy>
  <cp:revision>150</cp:revision>
  <dcterms:created xsi:type="dcterms:W3CDTF">2013-12-24T12:41:12Z</dcterms:created>
  <dcterms:modified xsi:type="dcterms:W3CDTF">2023-11-06T08:18:37Z</dcterms:modified>
</cp:coreProperties>
</file>